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F8B2EA-8E18-43D5-92A8-9C8C120429D6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A298C4-0F06-4C5E-A7C1-EB0BD9040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ALS: Lou </a:t>
            </a:r>
            <a:r>
              <a:rPr lang="en-US" dirty="0" err="1" smtClean="0"/>
              <a:t>Gherig’s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Joe and Frank</a:t>
            </a:r>
            <a:endParaRPr lang="en-US" dirty="0"/>
          </a:p>
        </p:txBody>
      </p:sp>
      <p:pic>
        <p:nvPicPr>
          <p:cNvPr id="8194" name="Picture 2" descr="http://ww1.prweb.com/prfiles/2009/03/19/243368/NationalRedlogowBKt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048000"/>
            <a:ext cx="31146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87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Amyotrophic Lateral Sclerosis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5212080" cy="4187952"/>
          </a:xfrm>
        </p:spPr>
        <p:txBody>
          <a:bodyPr/>
          <a:lstStyle/>
          <a:p>
            <a:r>
              <a:rPr lang="en-US" dirty="0" smtClean="0"/>
              <a:t>Disease where the brains nerves that control involuntary movement corrode and atrophy your muscles causing them to stop working and die horribly</a:t>
            </a:r>
            <a:endParaRPr lang="en-US" dirty="0"/>
          </a:p>
        </p:txBody>
      </p:sp>
      <p:pic>
        <p:nvPicPr>
          <p:cNvPr id="4098" name="Picture 2" descr="http://newspaper.li/static/77f82b4d530fa526ef04dc7bb9e80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09600"/>
            <a:ext cx="2833077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587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Parts of the nervous system affected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Death of motor neurons in the motor cortex</a:t>
            </a:r>
            <a:endParaRPr lang="en-US" dirty="0"/>
          </a:p>
        </p:txBody>
      </p:sp>
      <p:pic>
        <p:nvPicPr>
          <p:cNvPr id="1026" name="Picture 2" descr="http://www.alsa.org/assets/images/wrpr/alsnerv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2703"/>
            <a:ext cx="31432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138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83880" cy="4187952"/>
          </a:xfrm>
        </p:spPr>
        <p:txBody>
          <a:bodyPr/>
          <a:lstStyle/>
          <a:p>
            <a:r>
              <a:rPr lang="en-US" dirty="0" smtClean="0"/>
              <a:t>Genetic- gained from your family</a:t>
            </a:r>
          </a:p>
          <a:p>
            <a:r>
              <a:rPr lang="en-US" dirty="0" smtClean="0"/>
              <a:t>Idiopathic- unknown</a:t>
            </a:r>
            <a:endParaRPr lang="en-US" dirty="0"/>
          </a:p>
        </p:txBody>
      </p:sp>
      <p:pic>
        <p:nvPicPr>
          <p:cNvPr id="5122" name="Picture 2" descr="http://www.metrolic.com/wp-content/uploads/2011/01/gen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857375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5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known cure</a:t>
            </a:r>
          </a:p>
          <a:p>
            <a:r>
              <a:rPr lang="en-US" dirty="0" smtClean="0"/>
              <a:t>Physical therapy</a:t>
            </a:r>
          </a:p>
          <a:p>
            <a:r>
              <a:rPr lang="en-US" dirty="0" smtClean="0"/>
              <a:t>Can treat with </a:t>
            </a:r>
            <a:r>
              <a:rPr lang="en-US" dirty="0" err="1" smtClean="0"/>
              <a:t>riluzole</a:t>
            </a:r>
            <a:r>
              <a:rPr lang="en-US" dirty="0" smtClean="0"/>
              <a:t> and baclofen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6146" name="Picture 2" descr="http://www.lesturnerals.org/files/5113/0272/3167/ALS_Walk4Life_color_no%20box%20blan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971800"/>
            <a:ext cx="64389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86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Baclofen</a:t>
            </a:r>
          </a:p>
          <a:p>
            <a:pPr lvl="1"/>
            <a:r>
              <a:rPr lang="en-US" dirty="0" smtClean="0"/>
              <a:t>Reduces muscle spasms</a:t>
            </a:r>
          </a:p>
          <a:p>
            <a:r>
              <a:rPr lang="en-US" dirty="0" err="1" smtClean="0"/>
              <a:t>Riluzole</a:t>
            </a:r>
            <a:endParaRPr lang="en-US" dirty="0" smtClean="0"/>
          </a:p>
          <a:p>
            <a:pPr lvl="1"/>
            <a:r>
              <a:rPr lang="en-US" dirty="0" smtClean="0"/>
              <a:t>Slows progression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7170" name="Picture 2" descr="C:\Program Files\Microsoft Office\MEDIA\CAGCAT10\j03154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86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Progression of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 cage muscles or throat muscles stop working, no more eating on your own</a:t>
            </a:r>
          </a:p>
          <a:p>
            <a:r>
              <a:rPr lang="en-US" dirty="0" smtClean="0"/>
              <a:t>Loss of movement</a:t>
            </a:r>
          </a:p>
          <a:p>
            <a:r>
              <a:rPr lang="en-US" dirty="0" smtClean="0"/>
              <a:t>Death in 2 to 5 years</a:t>
            </a:r>
          </a:p>
          <a:p>
            <a:pPr lvl="1"/>
            <a:r>
              <a:rPr lang="en-US" dirty="0" smtClean="0"/>
              <a:t>Silver lining: you keep control of bladder and bowl control</a:t>
            </a:r>
            <a:endParaRPr lang="en-US" dirty="0"/>
          </a:p>
        </p:txBody>
      </p:sp>
      <p:pic>
        <p:nvPicPr>
          <p:cNvPr id="3074" name="Picture 2" descr="http://www.alsa.org/assets/images/research/disease_proc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895600"/>
            <a:ext cx="3771900" cy="255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861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Expected outcome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pic>
        <p:nvPicPr>
          <p:cNvPr id="2050" name="Picture 2" descr="http://runkle-science.wikispaces.com/file/view/uchr_06_img0576.jpg/30636420/uchr_06_img0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75" y="1447800"/>
            <a:ext cx="30861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570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</TotalTime>
  <Words>118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ALS: Lou Gherig’s Disease</vt:lpstr>
      <vt:lpstr>Amyotrophic Lateral Sclerosis</vt:lpstr>
      <vt:lpstr>Parts of the nervous system affected</vt:lpstr>
      <vt:lpstr>Causes</vt:lpstr>
      <vt:lpstr>Treatment</vt:lpstr>
      <vt:lpstr>Pharmacology</vt:lpstr>
      <vt:lpstr>Progression of Disease</vt:lpstr>
      <vt:lpstr>Expected outcome 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ALS: Lou Gherig’s Disease</dc:title>
  <dc:creator>JOSEPH N REYNOLDS (362)</dc:creator>
  <cp:lastModifiedBy>JOSEPH N REYNOLDS (362)</cp:lastModifiedBy>
  <cp:revision>4</cp:revision>
  <dcterms:created xsi:type="dcterms:W3CDTF">2012-03-14T13:19:12Z</dcterms:created>
  <dcterms:modified xsi:type="dcterms:W3CDTF">2012-03-14T14:04:18Z</dcterms:modified>
</cp:coreProperties>
</file>